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1"/>
  </p:notesMasterIdLst>
  <p:handoutMasterIdLst>
    <p:handoutMasterId r:id="rId32"/>
  </p:handoutMasterIdLst>
  <p:sldIdLst>
    <p:sldId id="2635" r:id="rId3"/>
    <p:sldId id="2654" r:id="rId4"/>
    <p:sldId id="283" r:id="rId5"/>
    <p:sldId id="2565" r:id="rId6"/>
    <p:sldId id="2606" r:id="rId7"/>
    <p:sldId id="2598" r:id="rId8"/>
    <p:sldId id="257" r:id="rId9"/>
    <p:sldId id="270" r:id="rId10"/>
    <p:sldId id="280" r:id="rId11"/>
    <p:sldId id="281" r:id="rId12"/>
    <p:sldId id="2608" r:id="rId13"/>
    <p:sldId id="2626" r:id="rId14"/>
    <p:sldId id="2609" r:id="rId15"/>
    <p:sldId id="2613" r:id="rId16"/>
    <p:sldId id="2648" r:id="rId17"/>
    <p:sldId id="2612" r:id="rId18"/>
    <p:sldId id="2611" r:id="rId19"/>
    <p:sldId id="2642" r:id="rId20"/>
    <p:sldId id="2610" r:id="rId21"/>
    <p:sldId id="2640" r:id="rId22"/>
    <p:sldId id="2645" r:id="rId23"/>
    <p:sldId id="2641" r:id="rId24"/>
    <p:sldId id="2643" r:id="rId25"/>
    <p:sldId id="2644" r:id="rId26"/>
    <p:sldId id="2647" r:id="rId27"/>
    <p:sldId id="2639" r:id="rId28"/>
    <p:sldId id="2638" r:id="rId29"/>
    <p:sldId id="2649" r:id="rId3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6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28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733433-91C9-4F25-89C5-2049FA2AC72A}" type="datetime1">
              <a:rPr lang="es-ES" smtClean="0"/>
              <a:t>09/07/2025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F42799A-0270-465F-BFBB-B1E8788AA761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CFA0038-7055-434C-B6C4-B8C69565C600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1429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A0FE8-035D-D414-D390-901A90E3F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CEB673-CFA8-E078-524C-E18177303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10C6353-4992-9646-FAC6-DD2A63C7A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E01ACA-0961-B8F6-B118-623DD7ABD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CFA0038-7055-434C-B6C4-B8C69565C600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315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E3E87-731E-D2C8-3E76-3D934BCCB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4CBA993-9ADB-0077-274A-4687F8F24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F29C18F-11E6-2A18-898A-A1D97899F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6AB20B-898A-89F1-ADE8-9A35FAD8CB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482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A0038-7055-434C-B6C4-B8C69565C60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822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A0038-7055-434C-B6C4-B8C69565C60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205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6879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19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2B86B-3810-AB18-1624-ADAD0EF1D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0A3835E-4503-55E2-9844-AC26DC904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BBF1D5D-CFC3-143E-EA14-B87377A97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A4450F-06F1-5B21-CCE8-A94BBB2909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8612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400AC-E872-031F-DAE7-4A77E6B28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5918A9-6FC7-B368-D5AB-0B39BB80A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9EF1106-445C-0D5B-CA17-6BEF4F28B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6F7C6B-6067-2CFA-D48B-F3692BAF12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6351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FD99E-917C-6231-8D95-24557DC60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F6A215F-85E9-6A52-094F-1E06DAEC0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6BFBA4-FA31-052F-590F-0FC2D56CA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5A1E43-8873-262A-4A66-32648967F9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6506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9501F-E645-6D95-973C-8CB1A1C0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F8F92E8-C390-56EA-1A89-BD06B5C9B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E6B44A5-33A3-95D1-95B5-81A2B0548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24D937-4937-5950-BB8D-30979FB9BB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992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A5763-6BDF-7DF8-A9F0-010375691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54C6AF-6C2C-0AB5-FC22-DFAFDE4A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88F115C-B8F0-B616-D969-DEA4228C1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1434F1-4B7B-EFA0-B294-9B02C28983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8391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06E3-464E-D1CC-76F7-1EF03FB98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AFCC3A3-4DC3-BCE2-37BA-DD19EF795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2378BF-C968-98D2-D48B-E5DAECB28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3BB338-AC59-1139-FA4A-2FE279EA68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436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5738A-501F-8202-3E23-56C3B9316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F770801-BF04-B7F2-781E-759834BEE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C9880A-2121-48F1-164C-8ABFB8DCF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F75E386-0E23-B2B9-4050-8835BAF9C9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213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563EF-09CA-2590-D457-E55FEE8A7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F9FD17C-6BB6-75E8-46D7-ACA144998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A94D371-3EDB-680E-E507-22F3CD3FE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026C6A-BC21-9E35-B566-B844EB429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0780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BD8DE-4B29-6171-2A3A-7BF418AC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37D43E-8868-7F6F-98E4-1476A0A5B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E6D0639-3DEC-AEE1-3670-3E450A26D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8F03B7-44AA-B440-E0AF-8F953275F0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476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3939-F6FC-6EF1-4E5B-26E1519F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E8B157A-55B1-BC22-2774-67D9A2512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43A7965-AC7B-1BA8-54D4-B95901430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EBB5C4-6DFA-1921-47BD-758D780A76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1246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1244-7400-E602-3B6C-58F18EEED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670030D-B464-8D82-BE2D-7AB8CC2C7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2A82BAD-B66B-5AD2-5A21-535ADC93B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67EA03-B637-BC2D-8BF8-777C7ED1BE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644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DDD1-0EF4-D2B6-2733-3B74640AD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DEF15A8-3494-9D2B-F0DF-3981E9AEF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7A3563F-A368-DEE3-BECF-481480493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DC6EA0-E31B-7563-E54B-B4A134B47A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5896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BBDA-A74C-9F24-9A51-C41FFF98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86D5A59-39AE-A23A-6622-A728471A7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F3748FC-92D2-8316-8A74-F6E014463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B40389-E02C-B953-8F08-76248E31CC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7137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657F7-FDAE-52A5-FB3C-B50BFFB05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1C5739F-A9AB-0563-E793-0FD6BEA51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A5FD0B-338B-F2EF-2541-AAE2D901F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E6D406-1D64-FAF9-3661-BFA1FAF244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4335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3F3CF-DB3A-7B89-7B7C-7D9675036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4C0177E-F056-9C6E-210A-ACBCD6A13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581A675-517C-9898-EDE1-B276A3B0E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5C3A03-AD0E-34A9-B3D9-3C0CA95E11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8142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154E3-2D80-2F73-90B5-52F759832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19610A4-819F-FEE7-24AF-6E7E4225A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B156AC8-87B6-AAE3-A958-EC7ED8B09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822321-F1BD-A4C1-16B9-494991AC31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1760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6210-E91F-E1F7-01AE-4E500EA3F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0B2D723-1A58-5381-3F44-F00485B19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90123A-D91D-4626-F474-573D951BD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B09D72-2B2F-EBE8-2DCE-845796240B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952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7F111-2D50-A586-8D79-580FC1CB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322686-576C-5DA4-F96C-91DE3505B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547382F-FD28-A739-61FE-6B01C5FE0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48A9B2-D242-1160-11A7-CBB76C6AFE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170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ágen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9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0C7336-B85B-4E7E-BC21-81D785E9499B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D2FC1E-83DA-4E03-9666-93C59D8ACCEA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1153A9-469E-4B41-9F8D-6E09C4AFB7F0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ADA510-67ED-4878-A088-E9242C8AA6FD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7FFF32-C91A-4880-A5BC-2E29719B4A91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9C5101-B6E1-4C2F-96CC-D4D7C5FEAAF7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3F2578-7180-4CCB-9A96-7D1B03AD95AA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704476" y="4229805"/>
            <a:ext cx="0" cy="3439483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303410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704476" y="4229805"/>
            <a:ext cx="0" cy="3439483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561489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GRACIAS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WWW.NOMBRESITIO.COM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877650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 con ima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rtlCol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11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l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4068123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GRACIAS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WWW.NOMBRESITIO.COM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2" name="Rectángulo 1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1012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 con ima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8569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a de título con imag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26325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de título con imag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rtlCol="0"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23383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 de diapositivas con ima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6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3928353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sor de diapositivas con ima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6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58841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or de diapositivas con ima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Rectángulo 1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rtlCol="0"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 rtlCol="0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6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757376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 de diapositiv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Rectángulo 1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rtlCol="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12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rtlCol="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EL SUBTÍTULO SE ESCRIBE AQUÍ</a:t>
            </a:r>
          </a:p>
        </p:txBody>
      </p:sp>
      <p:sp>
        <p:nvSpPr>
          <p:cNvPr id="13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319364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 dirty="0"/>
              <a:t>Agenda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texto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3" name="Marcador de texto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4" name="Marcador de texto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5" name="Marcador de texto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6" name="Marcador de texto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42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791782" y="3899540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556799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texto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3" name="Marcador de texto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4" name="Marcador de texto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5" name="Marcador de texto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6" name="Marcador de texto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70945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texto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3" name="Marcador de texto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4" name="Marcador de texto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5" name="Marcador de texto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6" name="Marcador de texto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48627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Rectángulo 2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2" name="Marcador de texto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3" name="Marcador de texto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4" name="Marcador de texto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5" name="Marcador de texto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6" name="Marcador de texto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Haga clic para editar el patrón </a:t>
            </a:r>
            <a:br>
              <a:rPr lang="es-ES" noProof="0" dirty="0"/>
            </a:br>
            <a:r>
              <a:rPr lang="es-ES" noProof="0" dirty="0"/>
              <a:t>estilos de texto</a:t>
            </a:r>
          </a:p>
        </p:txBody>
      </p:sp>
      <p:sp>
        <p:nvSpPr>
          <p:cNvPr id="37" name="Marcador de texto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38" name="Marcador de texto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2</a:t>
            </a:r>
          </a:p>
        </p:txBody>
      </p:sp>
      <p:sp>
        <p:nvSpPr>
          <p:cNvPr id="39" name="Marcador de texto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3</a:t>
            </a:r>
          </a:p>
        </p:txBody>
      </p:sp>
      <p:sp>
        <p:nvSpPr>
          <p:cNvPr id="40" name="Marcador de texto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4</a:t>
            </a:r>
          </a:p>
        </p:txBody>
      </p:sp>
      <p:sp>
        <p:nvSpPr>
          <p:cNvPr id="41" name="Marcador de texto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rtlCol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 dirty="0"/>
              <a:t>5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3072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rtlCol="0" anchor="b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9353" y="4628132"/>
            <a:ext cx="4385841" cy="1325562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9353" y="4165142"/>
            <a:ext cx="4385841" cy="382749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9" name="Marcador de posición de imagen 5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57125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rtlCol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 rtl="0">
              <a:buNone/>
            </a:pPr>
            <a:r>
              <a:rPr lang="es-ES" noProof="0" dirty="0"/>
              <a:t>Haga clic para agregar un título aquí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7825" y="3212363"/>
            <a:ext cx="4312353" cy="2962659"/>
          </a:xfrm>
        </p:spPr>
        <p:txBody>
          <a:bodyPr lIns="0" tIns="72000" rtlCol="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1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1832929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rtlCol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 rtl="0">
              <a:buNone/>
            </a:pPr>
            <a:r>
              <a:rPr lang="es-ES" noProof="0" dirty="0"/>
              <a:t>Haga clic para agregar un título aquí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 rtlCol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95946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rtlCol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811606"/>
            <a:ext cx="3686159" cy="3044825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2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39872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es-ES" noProof="0" dirty="0"/>
              <a:t>Haga clic para agregar un título aquí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rtlCol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4706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es-ES" noProof="0" dirty="0"/>
              <a:t>Haga clic para agregar un título aquí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rtlCol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9800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es-ES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es-ES" noProof="0" dirty="0"/>
              <a:t>Haga clic para agregar un título aquí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rtlCol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0696914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es-ES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rtlCol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rtl="0"/>
            <a:r>
              <a:rPr lang="es-ES" noProof="0" dirty="0"/>
              <a:t>Haga clic para agregar un título aquí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rtlCol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5266497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rtlCol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16" y="1598619"/>
            <a:ext cx="4869806" cy="1896435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2018" y="4093464"/>
            <a:ext cx="4869806" cy="1896435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10" name="Forma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6570485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rtlCol="0" anchor="t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es-ES" noProof="0" dirty="0"/>
              <a:t>Haga clic para </a:t>
            </a:r>
            <a:br>
              <a:rPr lang="es-ES" noProof="0" dirty="0"/>
            </a:br>
            <a:r>
              <a:rPr lang="es-ES" noProof="0" dirty="0"/>
              <a:t>Agregar título</a:t>
            </a:r>
          </a:p>
        </p:txBody>
      </p:sp>
      <p:sp>
        <p:nvSpPr>
          <p:cNvPr id="9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39351434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rtlCol="0" anchor="b"/>
          <a:lstStyle>
            <a:lvl1pPr algn="l">
              <a:defRPr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257822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rtlCol="0" anchor="b"/>
          <a:lstStyle>
            <a:lvl1pPr algn="ctr">
              <a:defRPr>
                <a:latin typeface="+mj-lt"/>
              </a:defRPr>
            </a:lvl1pPr>
          </a:lstStyle>
          <a:p>
            <a:pPr rtl="0"/>
            <a:r>
              <a:rPr lang="es-ES" noProof="0" dirty="0"/>
              <a:t>Haga clic para agregar un título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36439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s-ES" sz="1400" b="0" i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rtlCol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</a:t>
            </a:r>
            <a:br>
              <a:rPr lang="es-ES" noProof="0" dirty="0"/>
            </a:br>
            <a:r>
              <a:rPr lang="es-ES" noProof="0" dirty="0"/>
              <a:t>Agregar título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rtlCol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Haga clic para agregar un título aquí</a:t>
            </a: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35556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 rtlCol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editar </a:t>
            </a:r>
            <a:br>
              <a:rPr lang="es-ES" noProof="0" dirty="0"/>
            </a:br>
            <a:r>
              <a:rPr lang="es-ES" noProof="0" dirty="0"/>
              <a:t>Estilo del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0377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947148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8789321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4223337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eño personalizad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722020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seño personalizad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646779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seño personaliz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64090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seño personaliz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36171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Rectángulo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049024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Rectángulo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074740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Rectángulo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833621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es-ES" noProof="0" dirty="0"/>
            </a:p>
          </p:txBody>
        </p:sp>
        <p:sp>
          <p:nvSpPr>
            <p:cNvPr id="6" name="MARCADOR DE POSICIÓN DE IMAGEN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es-ES" noProof="0" dirty="0"/>
            </a:p>
          </p:txBody>
        </p:sp>
      </p:grp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</p:spTree>
    <p:extLst>
      <p:ext uri="{BB962C8B-B14F-4D97-AF65-F5344CB8AC3E}">
        <p14:creationId xmlns:p14="http://schemas.microsoft.com/office/powerpoint/2010/main" val="18613588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es-ES" noProof="0" dirty="0"/>
            </a:p>
          </p:txBody>
        </p:sp>
        <p:sp>
          <p:nvSpPr>
            <p:cNvPr id="6" name="MARCADOR DE POSICIÓN DE IMAGEN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es-ES" noProof="0" dirty="0"/>
            </a:p>
          </p:txBody>
        </p:sp>
      </p:grp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2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</p:spTree>
    <p:extLst>
      <p:ext uri="{BB962C8B-B14F-4D97-AF65-F5344CB8AC3E}">
        <p14:creationId xmlns:p14="http://schemas.microsoft.com/office/powerpoint/2010/main" val="621178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rtlCol="0" anchor="ctr"/>
            <a:lstStyle/>
            <a:p>
              <a:pPr rtl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lang="es-ES" noProof="0" dirty="0"/>
            </a:p>
          </p:txBody>
        </p:sp>
        <p:sp>
          <p:nvSpPr>
            <p:cNvPr id="6" name="MARCADOR DE POSICIÓN DE IMAGEN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rtlCol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pPr rtl="0"/>
              <a:endParaRPr lang="es-ES" noProof="0" dirty="0"/>
            </a:p>
          </p:txBody>
        </p:sp>
      </p:grp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rtlCol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3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 rtlCol="0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</p:spTree>
    <p:extLst>
      <p:ext uri="{BB962C8B-B14F-4D97-AF65-F5344CB8AC3E}">
        <p14:creationId xmlns:p14="http://schemas.microsoft.com/office/powerpoint/2010/main" val="11728303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182735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654067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rtlCol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Encabezado de sección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rtlCol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635244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1051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s-E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Marcador de posición de imagen 5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1" name="Marcador de posición de imagen 5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2" name="Marcador de posición de imagen 5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3" name="Marcador de posición de imagen 5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agregar el título de la diapositiva aquí</a:t>
            </a:r>
          </a:p>
        </p:txBody>
      </p:sp>
      <p:sp>
        <p:nvSpPr>
          <p:cNvPr id="25" name="Marcador de texto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7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507987" y="1535150"/>
            <a:ext cx="10663" cy="3378451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02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rtlCol="0" anchor="b"/>
          <a:lstStyle>
            <a:lvl1pPr>
              <a:defRPr b="1"/>
            </a:lvl1pPr>
          </a:lstStyle>
          <a:p>
            <a:pPr rtl="0"/>
            <a:r>
              <a:rPr lang="es-ES" noProof="0" dirty="0"/>
              <a:t>Haga clic para agregar el título de la diapositiva aquí</a:t>
            </a:r>
          </a:p>
        </p:txBody>
      </p:sp>
      <p:sp>
        <p:nvSpPr>
          <p:cNvPr id="20" name="Marcador de texto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24" name="Marcador de texto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8" name="Marcador de posición de imagen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9" name="Marcador de posición de imagen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77174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s-E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rtlCol="0" anchor="b">
            <a:normAutofit/>
          </a:bodyPr>
          <a:lstStyle>
            <a:lvl1pPr algn="ctr">
              <a:defRPr sz="4000" b="1"/>
            </a:lvl1pPr>
          </a:lstStyle>
          <a:p>
            <a:pPr rtl="0"/>
            <a:r>
              <a:rPr lang="es-ES" noProof="0" dirty="0"/>
              <a:t>Haga clic para agregar el título de la diapositiva aquí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5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texto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651473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rtlCol="0" anchor="b">
            <a:normAutofit/>
          </a:bodyPr>
          <a:lstStyle>
            <a:lvl1pPr algn="ctr">
              <a:defRPr sz="4000" b="1"/>
            </a:lvl1pPr>
          </a:lstStyle>
          <a:p>
            <a:pPr rtl="0"/>
            <a:r>
              <a:rPr lang="es-ES" noProof="0" dirty="0"/>
              <a:t>Haga clic para agregar el título de la diapositiva aquí</a:t>
            </a:r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7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posición de imagen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6" name="Marcador de posición de imagen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posición de imagen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61549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 rtl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s-E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rtlCol="0" anchor="b"/>
          <a:lstStyle>
            <a:lvl1pPr>
              <a:defRPr b="1"/>
            </a:lvl1pPr>
          </a:lstStyle>
          <a:p>
            <a:pPr rtl="0"/>
            <a:r>
              <a:rPr lang="es-ES" noProof="0" dirty="0"/>
              <a:t>Haga clic para agregar el título de la diapositiva aquí</a:t>
            </a:r>
          </a:p>
        </p:txBody>
      </p:sp>
      <p:sp>
        <p:nvSpPr>
          <p:cNvPr id="17" name="Marcador de texto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5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520635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imagen 4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Marcador de posición de imagen 4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texto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21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27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0" name="Marcador de posición de imagen 4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4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4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6" name="Rectángulo 25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rtlCol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AGREGAR NOMBRE AQUÍ</a:t>
            </a:r>
          </a:p>
        </p:txBody>
      </p:sp>
      <p:sp>
        <p:nvSpPr>
          <p:cNvPr id="31" name="Marcador de posición de imagen 4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16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137008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5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  <p:sp>
        <p:nvSpPr>
          <p:cNvPr id="7" name="Forma 62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18956431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495092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rtlCol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870707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923936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osición de gráfico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60228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rtlCol="0" anchor="b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MODIFICAR EL ESTILO DEL TÍTULO DEL PATRÓN</a:t>
            </a:r>
          </a:p>
        </p:txBody>
      </p:sp>
      <p:sp>
        <p:nvSpPr>
          <p:cNvPr id="11" name="Marcador de texto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4" name="Marcador de posición de tabla 3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tabla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564255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6868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Marcador de posición de imagen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imagen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0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1391773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imagen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es-ES" noProof="0" dirty="0"/>
              <a:t>Haga clic para agregar </a:t>
            </a:r>
            <a:br>
              <a:rPr lang="es-ES" noProof="0" dirty="0"/>
            </a:br>
            <a:r>
              <a:rPr lang="es-ES" noProof="0" dirty="0"/>
              <a:t>Título de diapositiva aquí</a:t>
            </a:r>
          </a:p>
        </p:txBody>
      </p:sp>
      <p:sp>
        <p:nvSpPr>
          <p:cNvPr id="10" name="Forma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s-ES" sz="1500" noProof="0" dirty="0"/>
          </a:p>
        </p:txBody>
      </p:sp>
    </p:spTree>
    <p:extLst>
      <p:ext uri="{BB962C8B-B14F-4D97-AF65-F5344CB8AC3E}">
        <p14:creationId xmlns:p14="http://schemas.microsoft.com/office/powerpoint/2010/main" val="22471464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4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imagen 4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imagen 4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Marcador de posición de imagen 4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Rectángulo 1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863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47" Type="http://schemas.openxmlformats.org/officeDocument/2006/relationships/slideLayout" Target="../slideLayouts/slideLayout60.xml"/><Relationship Id="rId50" Type="http://schemas.openxmlformats.org/officeDocument/2006/relationships/slideLayout" Target="../slideLayouts/slideLayout63.xml"/><Relationship Id="rId55" Type="http://schemas.openxmlformats.org/officeDocument/2006/relationships/slideLayout" Target="../slideLayouts/slideLayout68.xml"/><Relationship Id="rId6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slideLayout" Target="../slideLayouts/slideLayout58.xml"/><Relationship Id="rId53" Type="http://schemas.openxmlformats.org/officeDocument/2006/relationships/slideLayout" Target="../slideLayouts/slideLayout66.xml"/><Relationship Id="rId58" Type="http://schemas.openxmlformats.org/officeDocument/2006/relationships/slideLayout" Target="../slideLayouts/slideLayout71.xml"/><Relationship Id="rId5" Type="http://schemas.openxmlformats.org/officeDocument/2006/relationships/slideLayout" Target="../slideLayouts/slideLayout18.xml"/><Relationship Id="rId61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48" Type="http://schemas.openxmlformats.org/officeDocument/2006/relationships/slideLayout" Target="../slideLayouts/slideLayout61.xml"/><Relationship Id="rId56" Type="http://schemas.openxmlformats.org/officeDocument/2006/relationships/slideLayout" Target="../slideLayouts/slideLayout69.xml"/><Relationship Id="rId64" Type="http://schemas.openxmlformats.org/officeDocument/2006/relationships/slideLayout" Target="../slideLayouts/slideLayout77.xml"/><Relationship Id="rId8" Type="http://schemas.openxmlformats.org/officeDocument/2006/relationships/slideLayout" Target="../slideLayouts/slideLayout21.xml"/><Relationship Id="rId51" Type="http://schemas.openxmlformats.org/officeDocument/2006/relationships/slideLayout" Target="../slideLayouts/slideLayout64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slideLayout" Target="../slideLayouts/slideLayout59.xml"/><Relationship Id="rId59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Relationship Id="rId54" Type="http://schemas.openxmlformats.org/officeDocument/2006/relationships/slideLayout" Target="../slideLayouts/slideLayout67.xml"/><Relationship Id="rId6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49" Type="http://schemas.openxmlformats.org/officeDocument/2006/relationships/slideLayout" Target="../slideLayouts/slideLayout62.xml"/><Relationship Id="rId57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52" Type="http://schemas.openxmlformats.org/officeDocument/2006/relationships/slideLayout" Target="../slideLayouts/slideLayout65.xml"/><Relationship Id="rId60" Type="http://schemas.openxmlformats.org/officeDocument/2006/relationships/slideLayout" Target="../slideLayouts/slideLayout73.xml"/><Relationship Id="rId65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7" name="Rectángulo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5E879E85-5BBE-4DC3-949C-B551255CCB64}" type="datetime1">
              <a:rPr lang="es-ES" noProof="0" smtClean="0"/>
              <a:t>09/07/2025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2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983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>
          <p15:clr>
            <a:srgbClr val="F26B43"/>
          </p15:clr>
        </p15:guide>
        <p15:guide id="2" orient="horz" pos="40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paho.org/hq/dmdocuments/2013/Taller-APS-Info050409.pdf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.jpeg"/><Relationship Id="rId5" Type="http://schemas.openxmlformats.org/officeDocument/2006/relationships/hyperlink" Target="https://www.paho.org/hq/dmdocuments/2013/GPP-guidelines-FIP-publication-ES-2011.pdf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www.paho.org/hq/dmdocuments/2013/SerieRAPSANo6-2013.pdf" TargetMode="Externa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letinoficial.gob.ar/detalleAviso/primera/252583/2021111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4F92694-7709-CDB9-04F3-BAC42273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8904"/>
            <a:ext cx="12192000" cy="52699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CA6A1C-D8A1-84E7-285E-C176BEE53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4753" y="5679540"/>
            <a:ext cx="1901941" cy="101715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0355D1F-842E-19BA-8389-341AE48DE3E4}"/>
              </a:ext>
            </a:extLst>
          </p:cNvPr>
          <p:cNvSpPr txBox="1"/>
          <p:nvPr/>
        </p:nvSpPr>
        <p:spPr>
          <a:xfrm>
            <a:off x="6234112" y="0"/>
            <a:ext cx="5957888" cy="4223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82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AD0404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Rol del farmacéutico en el tratamiento de la HTA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AD0404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6162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81"/>
    </mc:Choice>
    <mc:Fallback xmlns="">
      <p:transition spd="slow" advTm="153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BA41-5AC0-ACE7-0087-7A7769A05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0481952-124D-FE39-3F92-38C24F4B9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8904"/>
            <a:ext cx="12192000" cy="52699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CC79030-9483-EFE8-AEFF-0A7FE943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922770"/>
            <a:ext cx="9575801" cy="891250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pPr rtl="0"/>
            <a:r>
              <a:rPr lang="es-ES" dirty="0"/>
              <a:t>Farm. Ricardo Pesenti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49BA67-2B16-120C-BBE7-12553BAB8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8100" y="5589900"/>
            <a:ext cx="9575800" cy="33854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es-ES" dirty="0"/>
              <a:t>Presidente COFA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9CF3B1A-A08A-304F-0554-19D9C42A7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4753" y="5679540"/>
            <a:ext cx="1901941" cy="10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81"/>
    </mc:Choice>
    <mc:Fallback xmlns="">
      <p:transition spd="slow" advTm="1538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15D0E-2CE1-FE3C-8C8C-20DBEF739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B63F6C7A-D2C9-51FA-61D8-578395340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 algn="ctr" rtl="0">
              <a:buNone/>
            </a:pPr>
            <a:r>
              <a:rPr lang="es-ES" sz="8000" dirty="0"/>
              <a:t>Definición de Servicio Farmacéutico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D4D7DD1-26AD-724F-21F4-205D59312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260" y="5349169"/>
            <a:ext cx="227400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5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577946A2-8DCE-4047-9CAE-38128B4BAF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2151530"/>
            <a:ext cx="12192000" cy="4706470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s-AR" sz="1600" dirty="0"/>
              <a:t>Taller “Servicios Farmacéuticos basados en Atención Primaria en Salud” 2009</a:t>
            </a:r>
          </a:p>
          <a:p>
            <a:pPr rtl="0"/>
            <a:r>
              <a:rPr lang="es-E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https://www.paho.org/hq/dmdocuments/2013/Taller-APS-Info050409.pdf</a:t>
            </a:r>
            <a:r>
              <a:rPr lang="es-ES" sz="1600" dirty="0"/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s-ES" sz="1600" dirty="0"/>
              <a:t> Servicios Farmacéuticos basados en APS. Documento de toma de posición de OPS/OMS.  2013</a:t>
            </a:r>
          </a:p>
          <a:p>
            <a:pPr rtl="0"/>
            <a:r>
              <a:rPr lang="es-E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https://www.paho.org/hq/dmdocuments/2013/SerieRAPSANo6-2013.pdf</a:t>
            </a:r>
            <a:endParaRPr lang="es-ES" sz="1600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s-AR" sz="1600" dirty="0"/>
              <a:t>Directrices conjuntas FIP/OMS sobre buenas prácticas en aplicación de los servicios farmacéuticos en  </a:t>
            </a:r>
          </a:p>
          <a:p>
            <a:pPr rtl="0"/>
            <a:r>
              <a:rPr lang="es-ES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https://www.paho.org/hq/dmdocuments/2013/GPP-guidelines-FIP-publication-ES-2011.pdf</a:t>
            </a:r>
            <a:r>
              <a:rPr lang="es-ES" sz="1600" dirty="0"/>
              <a:t>  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3BE52921-898C-4569-9D8A-F1C5E0AB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640" y="-440835"/>
            <a:ext cx="6435524" cy="1325563"/>
          </a:xfrm>
        </p:spPr>
        <p:txBody>
          <a:bodyPr rtlCol="0"/>
          <a:lstStyle/>
          <a:p>
            <a:pPr rtl="0"/>
            <a:r>
              <a:rPr lang="es-ES" dirty="0"/>
              <a:t>ANTECEDENTES</a:t>
            </a:r>
          </a:p>
        </p:txBody>
      </p:sp>
      <p:pic>
        <p:nvPicPr>
          <p:cNvPr id="2050" name="Picture 2" descr="Empresas que desarrollan la vacuna de COVID-19">
            <a:extLst>
              <a:ext uri="{FF2B5EF4-FFF2-40B4-BE49-F238E27FC236}">
                <a16:creationId xmlns:a16="http://schemas.microsoft.com/office/drawing/2014/main" id="{15B83E80-0000-BC95-3C17-5D3A68F3584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r="13366"/>
          <a:stretch>
            <a:fillRect/>
          </a:stretch>
        </p:blipFill>
        <p:spPr bwMode="auto">
          <a:xfrm>
            <a:off x="971836" y="1"/>
            <a:ext cx="3523423" cy="320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rendiz Tomando La Presión Arterial De Su Cliente En La Farmacia Foto de  archivo - Imagen de mano, farmacéutico: 224810422">
            <a:extLst>
              <a:ext uri="{FF2B5EF4-FFF2-40B4-BE49-F238E27FC236}">
                <a16:creationId xmlns:a16="http://schemas.microsoft.com/office/drawing/2014/main" id="{C9B13034-3934-42D9-D838-F1EE2B86A6CC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1" r="1337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5ECD61D-76B6-C096-F846-EF091A0EA9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7095" y="884728"/>
            <a:ext cx="1127206" cy="11294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8157A0-5575-2B48-7CF5-3B39615425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812" y="884728"/>
            <a:ext cx="1746834" cy="9782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C3606C-AAE0-D8A2-10E8-E22AADB31A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0503" y="811049"/>
            <a:ext cx="885342" cy="112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1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04"/>
    </mc:Choice>
    <mc:Fallback xmlns="">
      <p:transition spd="slow" advTm="2190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11C9194-B428-9458-37A7-BA50C8E2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36EE06-1C16-2853-21AE-F3D6B61ED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7064C87-8F5E-37C0-35C4-2BCDF925E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579" y="0"/>
            <a:ext cx="12413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7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7"/>
    </mc:Choice>
    <mc:Fallback xmlns="">
      <p:transition spd="slow" advTm="86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4A0257C-3D98-4E46-86D3-1B752C83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73" y="1353031"/>
            <a:ext cx="3411071" cy="1788060"/>
          </a:xfrm>
        </p:spPr>
        <p:txBody>
          <a:bodyPr rtlCol="0">
            <a:normAutofit/>
          </a:bodyPr>
          <a:lstStyle/>
          <a:p>
            <a:r>
              <a:rPr lang="es-ES" dirty="0"/>
              <a:t>LEGISLACIÓN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07FC37E-9058-4ED1-8333-F003F720C9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0337" y="3895255"/>
            <a:ext cx="6121722" cy="382749"/>
          </a:xfrm>
        </p:spPr>
        <p:txBody>
          <a:bodyPr rtlCol="0">
            <a:normAutofit fontScale="25000" lnSpcReduction="20000"/>
          </a:bodyPr>
          <a:lstStyle/>
          <a:p>
            <a:pPr algn="l"/>
            <a:r>
              <a:rPr lang="es-AR" sz="72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MINISTERIO DE SALUD</a:t>
            </a:r>
          </a:p>
          <a:p>
            <a:pPr algn="l"/>
            <a:r>
              <a:rPr lang="es-AR" sz="72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Resolución 2949/2021</a:t>
            </a:r>
          </a:p>
          <a:p>
            <a:pPr rtl="0"/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DB1292A-975D-418D-86AF-8C3CD2A23A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0337" y="4600296"/>
            <a:ext cx="6121722" cy="1397178"/>
          </a:xfrm>
        </p:spPr>
        <p:txBody>
          <a:bodyPr rtlCol="0"/>
          <a:lstStyle/>
          <a:p>
            <a:pPr rtl="0"/>
            <a:endParaRPr lang="es-ES" dirty="0"/>
          </a:p>
          <a:p>
            <a:pPr rtl="0"/>
            <a:r>
              <a:rPr lang="es-ES" sz="1800" b="1" dirty="0">
                <a:hlinkClick r:id="rId3"/>
              </a:rPr>
              <a:t>https://www.boletinoficial.gob.ar/detalleAviso/primera/252583/20211110</a:t>
            </a:r>
            <a:r>
              <a:rPr lang="es-ES" sz="1800" b="1" dirty="0"/>
              <a:t>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AR" b="1" dirty="0"/>
              <a:t> </a:t>
            </a:r>
          </a:p>
          <a:p>
            <a:pPr rtl="0"/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EAEA164-D976-23E9-7418-591E6E695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278" y="582465"/>
            <a:ext cx="5220821" cy="199753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724E8D2-09F6-2E6F-4B43-A8E7B941A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29000"/>
            <a:ext cx="4734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0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6"/>
    </mc:Choice>
    <mc:Fallback xmlns="">
      <p:transition spd="slow" advTm="201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954881" y="1585912"/>
            <a:ext cx="10282237" cy="4457700"/>
          </a:xfrm>
        </p:spPr>
        <p:txBody>
          <a:bodyPr rtlCol="0"/>
          <a:lstStyle/>
          <a:p>
            <a:pPr marL="45720" indent="0" algn="ctr" rtl="0">
              <a:buNone/>
            </a:pPr>
            <a:r>
              <a:rPr lang="es-ES" sz="8000" dirty="0"/>
              <a:t>Servicio Farmacéutico en HTA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6F5473-5ACA-95AD-AD30-2BA6B3273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260" y="5349169"/>
            <a:ext cx="227400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F419BE-B3D7-734F-E639-C262162BC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13" y="0"/>
            <a:ext cx="6112353" cy="644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C15C9-032B-5C05-7C96-44B0A6255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2710659-E0E9-8BC8-1BC3-A54C6D447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0" y="928688"/>
            <a:ext cx="118155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6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FCA4D-AC53-A910-CCA9-988241A91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57C539-5A7A-FBD9-5DD4-9F08430C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716" y="171167"/>
            <a:ext cx="4662772" cy="62870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93CC23F-69EC-1A4D-1F45-2356D88B9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659" y="171167"/>
            <a:ext cx="4619625" cy="603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5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55E6-FFAB-B369-8ED9-D447368AC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0EDB33-E292-1297-51B5-C2CA2934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039" y="91608"/>
            <a:ext cx="8929686" cy="64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C0EA80-D893-B930-92A4-EE7AED4D4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A9467F4-62F0-00E9-212E-AA1D8CB31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6" y="229808"/>
            <a:ext cx="4010025" cy="27622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2110D54-EF15-695F-C774-338D8A973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" y="3090444"/>
            <a:ext cx="3572435" cy="357243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41489A-1153-9A82-32DC-94476F06B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687" y="132737"/>
            <a:ext cx="3735922" cy="65301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24EEC4-1FFA-3AAD-7266-44AE09615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8601" y="229809"/>
            <a:ext cx="3953086" cy="64330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71BE3A2-B928-8618-AA55-BD0AFBEB4600}"/>
              </a:ext>
            </a:extLst>
          </p:cNvPr>
          <p:cNvSpPr txBox="1"/>
          <p:nvPr/>
        </p:nvSpPr>
        <p:spPr>
          <a:xfrm>
            <a:off x="5108203" y="470647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2500 Farmacias inscriptas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Más de 25000 registros anuales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30000 cupones generados para pago de honorarios</a:t>
            </a:r>
          </a:p>
        </p:txBody>
      </p:sp>
    </p:spTree>
    <p:extLst>
      <p:ext uri="{BB962C8B-B14F-4D97-AF65-F5344CB8AC3E}">
        <p14:creationId xmlns:p14="http://schemas.microsoft.com/office/powerpoint/2010/main" val="1251710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38840-83EA-C448-7B4E-C6780AD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C14AF6-A58C-98AB-5586-689C145DC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42876"/>
            <a:ext cx="4756227" cy="6357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73223A-75E6-A0A2-1A2B-9F23155D2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2876"/>
            <a:ext cx="5076825" cy="638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3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33844-C6EE-8C9B-7DF9-83246F5F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18981BD-6F46-CAC7-3745-654763333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676" y="688927"/>
            <a:ext cx="4168747" cy="513724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AA66824-B003-BF6B-2DEF-8ADCB9C90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260" y="5349169"/>
            <a:ext cx="2274005" cy="8230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7377F8-A27F-8708-8C1B-444A8F05F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425" y="685800"/>
            <a:ext cx="4005263" cy="40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1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B6196-C360-41D4-0622-46EABD45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403DBA-77BF-0847-BF6F-F968D039B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38" y="271463"/>
            <a:ext cx="11144100" cy="625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3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E1B2E-B50A-4DED-BF79-228297D45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F8AC2A-2F13-7CA7-186C-75BBEDCAB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9" y="100014"/>
            <a:ext cx="5008026" cy="64443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82A5A61-0C6B-4401-668A-35060EEDA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594" y="100013"/>
            <a:ext cx="5008026" cy="648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E052-8467-A606-EE32-D75B6B25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D0EE65-3E9E-0954-9FC8-83DA82F4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896" y="0"/>
            <a:ext cx="6016104" cy="660078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1E5007C-E43F-2FED-0BFC-D147FD504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6" y="0"/>
            <a:ext cx="5761219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E430B-90F7-61DD-B58E-61FC8E930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01A70D-0BBD-5885-9AA5-82C0D8998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311" y="266259"/>
            <a:ext cx="7011378" cy="31627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235227-9CDE-7009-7A4C-BEFA41E4C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495" y="3429000"/>
            <a:ext cx="6697010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D478E-831A-5BA8-B4EA-31FE2EC7C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E322E3B-389D-1872-9122-BE2AF94B9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31" y="714375"/>
            <a:ext cx="12260653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0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0043D-4F68-D58C-D9BD-F4A5D3FC6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E8CB9D-9553-5109-E422-D28666F2C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6" y="942975"/>
            <a:ext cx="11983210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8E8ED-ABDB-91D0-E283-FA191ECA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6109C5-49EE-B84E-A8CB-9FC7F168F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243" y="891652"/>
            <a:ext cx="12298243" cy="50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4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0035-47FD-FFAF-4EEB-C1A361E45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606608-BE1E-87E1-D746-6ECD92BFA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3314"/>
            <a:ext cx="12192000" cy="589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CA25-2028-B890-E91D-E165C5DCD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BD2D56C-E31D-4D1F-5699-111AA3164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1" y="518706"/>
            <a:ext cx="12127017" cy="58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64B3B-3B53-6CB0-42A5-62F90FE4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F56412-A4E3-110A-4BFC-F6846367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0777"/>
            <a:ext cx="12192000" cy="513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73945-37EC-551B-7AAA-818C6B42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27A5C1-5FFA-D36A-EB91-7CBE89425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0" y="409322"/>
            <a:ext cx="12146070" cy="36104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CB3CAD-B9E4-48CB-4020-2F7C85B94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887" y="3781306"/>
            <a:ext cx="10574226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8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4501-4AFF-2F41-444A-D127E442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4C7D088-C9FA-E0C0-72C2-B4D2B6A1B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881" y="1585912"/>
            <a:ext cx="10282237" cy="4457700"/>
          </a:xfrm>
        </p:spPr>
        <p:txBody>
          <a:bodyPr rtlCol="0"/>
          <a:lstStyle/>
          <a:p>
            <a:pPr marL="45720" indent="0" algn="ctr" rtl="0">
              <a:buNone/>
            </a:pPr>
            <a:r>
              <a:rPr lang="es-ES" sz="8000" dirty="0"/>
              <a:t>Desafíos de los </a:t>
            </a:r>
          </a:p>
          <a:p>
            <a:pPr marL="45720" indent="0" algn="ctr" rtl="0">
              <a:buNone/>
            </a:pPr>
            <a:r>
              <a:rPr lang="es-ES" sz="8000" dirty="0"/>
              <a:t>Servicio Farmacéutico 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6E07B13-628E-0019-E917-85C0B35EE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260" y="5349169"/>
            <a:ext cx="227400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1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54E499-388C-1E34-B40B-0FEECFB255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67" r="9144" b="343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04B7254-2E6A-B9D7-7BAC-F6D74D854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65" y="186955"/>
            <a:ext cx="3202202" cy="32161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6076F98-7E3A-CAB2-E7D7-31EE323C5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08" y="3440597"/>
            <a:ext cx="3202202" cy="318880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CFF2C62-E4EB-0C06-38E9-9F7247AC7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614" y="242703"/>
            <a:ext cx="3202202" cy="316043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AF0FAA4-5165-92BB-46A6-10823826D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348" y="3441181"/>
            <a:ext cx="3202202" cy="318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9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8BD7-EBD5-9EFF-8CDF-12631DB18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8CDFA8-6B26-72BB-D514-8CB396D68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187" y="472007"/>
            <a:ext cx="10515600" cy="2240280"/>
          </a:xfrm>
        </p:spPr>
        <p:txBody>
          <a:bodyPr rtlCol="0"/>
          <a:lstStyle/>
          <a:p>
            <a:pPr rtl="0"/>
            <a:r>
              <a:rPr lang="es-ES" dirty="0"/>
              <a:t>Muchas GRACIAS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5534BA-8C15-4295-2CDE-5D7072F1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332" y="2712287"/>
            <a:ext cx="3273335" cy="175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0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lud y forma física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53_TF02922391.potx" id="{9CC8F11D-4903-4974-8199-631754F1E5BE}" vid="{2F01A7E0-C48F-4240-A8E0-3733B54D6BA9}"/>
    </a:ext>
  </a:extLst>
</a:theme>
</file>

<file path=ppt/theme/theme2.xml><?xml version="1.0" encoding="utf-8"?>
<a:theme xmlns:a="http://schemas.openxmlformats.org/drawingml/2006/main" name="Tema de Offic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1326_TF44868783.potx" id="{9CD457B0-8303-4184-9547-B7E8CF7AB203}" vid="{1D1156BF-AF92-4E2F-BA2A-529364ED114B}"/>
    </a:ext>
  </a:extLst>
</a:theme>
</file>

<file path=ppt/theme/theme3.xml><?xml version="1.0" encoding="utf-8"?>
<a:theme xmlns:a="http://schemas.openxmlformats.org/drawingml/2006/main" name="Tema d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salud y bienestar (panorámica)</Template>
  <TotalTime>3136</TotalTime>
  <Words>189</Words>
  <Application>Microsoft Office PowerPoint</Application>
  <PresentationFormat>Panorámica</PresentationFormat>
  <Paragraphs>50</Paragraphs>
  <Slides>28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Corbel</vt:lpstr>
      <vt:lpstr>Montserrat Bold</vt:lpstr>
      <vt:lpstr>Roboto</vt:lpstr>
      <vt:lpstr>Salud y forma física 16x9</vt:lpstr>
      <vt:lpstr>Tema de Office</vt:lpstr>
      <vt:lpstr>Presentación de PowerPoint</vt:lpstr>
      <vt:lpstr>Farm. Ricardo Pesenti</vt:lpstr>
      <vt:lpstr>Presentación de PowerPoint</vt:lpstr>
      <vt:lpstr>ANTECEDENTES</vt:lpstr>
      <vt:lpstr>Presentación de PowerPoint</vt:lpstr>
      <vt:lpstr>LEGISLACIÓN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Pesenti</dc:creator>
  <cp:lastModifiedBy>Ricardo Pesenti</cp:lastModifiedBy>
  <cp:revision>17</cp:revision>
  <dcterms:created xsi:type="dcterms:W3CDTF">2025-05-16T12:00:58Z</dcterms:created>
  <dcterms:modified xsi:type="dcterms:W3CDTF">2025-07-09T19:25:36Z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